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BEF53-9067-4935-9162-2DF8D1FE2C1F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83F9D-8E1F-473A-AEFE-214F191C3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4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2F28-5B9C-470E-8861-327AAF3472F9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6A62-0E22-48DC-AF5A-51625DC68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34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2F28-5B9C-470E-8861-327AAF3472F9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6A62-0E22-48DC-AF5A-51625DC68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299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2F28-5B9C-470E-8861-327AAF3472F9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6A62-0E22-48DC-AF5A-51625DC68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3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2F28-5B9C-470E-8861-327AAF3472F9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6A62-0E22-48DC-AF5A-51625DC68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40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2F28-5B9C-470E-8861-327AAF3472F9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6A62-0E22-48DC-AF5A-51625DC68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389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2F28-5B9C-470E-8861-327AAF3472F9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6A62-0E22-48DC-AF5A-51625DC68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305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2F28-5B9C-470E-8861-327AAF3472F9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6A62-0E22-48DC-AF5A-51625DC68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0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2F28-5B9C-470E-8861-327AAF3472F9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6A62-0E22-48DC-AF5A-51625DC68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89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2F28-5B9C-470E-8861-327AAF3472F9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6A62-0E22-48DC-AF5A-51625DC68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8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2F28-5B9C-470E-8861-327AAF3472F9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6A62-0E22-48DC-AF5A-51625DC68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396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2F28-5B9C-470E-8861-327AAF3472F9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6A62-0E22-48DC-AF5A-51625DC68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4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72F28-5B9C-470E-8861-327AAF3472F9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06A62-0E22-48DC-AF5A-51625DC68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52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a7aT0hkLLA2seZY3dnbWOhMKUzrqAbzb8ZGNEihNquk/edit?hl=en_U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google.com/document/d/1ruA384jfUpfo6sn7T3Qmio-k2jWu9lFNUOGobJIWB5c/edit?hl=en_U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1600" y="1066800"/>
            <a:ext cx="7239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Creating a Resume</a:t>
            </a:r>
          </a:p>
          <a:p>
            <a:pPr algn="ctr"/>
            <a:endParaRPr lang="en-US" sz="6600" dirty="0"/>
          </a:p>
          <a:p>
            <a:pPr algn="ctr"/>
            <a:r>
              <a:rPr lang="en-US" sz="6600" dirty="0" smtClean="0"/>
              <a:t>Workshop for Teens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074329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43000" y="5334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WHAT IF…</a:t>
            </a:r>
            <a:endParaRPr lang="en-US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1541491"/>
            <a:ext cx="6858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 haven’t really been active in any clubs at school?</a:t>
            </a:r>
          </a:p>
          <a:p>
            <a:endParaRPr lang="en-US" b="1" dirty="0" smtClean="0"/>
          </a:p>
          <a:p>
            <a:r>
              <a:rPr lang="en-US" i="1" dirty="0" smtClean="0"/>
              <a:t>Think about other groups you may have belonged to.  What about sports?  What about groups your teacher may have put you in to do a group assignment?</a:t>
            </a:r>
          </a:p>
          <a:p>
            <a:endParaRPr lang="en-US" b="1" i="1" dirty="0"/>
          </a:p>
          <a:p>
            <a:r>
              <a:rPr lang="en-US" b="1" dirty="0" smtClean="0"/>
              <a:t>My grades aren’t that good.  Do I have to list my GPA?</a:t>
            </a:r>
          </a:p>
          <a:p>
            <a:r>
              <a:rPr lang="en-US" i="1" dirty="0" smtClean="0"/>
              <a:t>You don’t have to list your GPA but if you are still in school your prospective employer might ask for it.  Start getting tutoring help now.  Your effort will show a potential employer that you are willing to do extra work to improve.</a:t>
            </a:r>
          </a:p>
          <a:p>
            <a:endParaRPr lang="en-US" i="1" dirty="0"/>
          </a:p>
          <a:p>
            <a:pPr algn="ctr"/>
            <a:r>
              <a:rPr lang="en-US" b="1" dirty="0" smtClean="0"/>
              <a:t>If you’re looking for work now, try and find some groups, clubs, extra curricular activities or volunteer opportunities…it’s never too late to add to your experience!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33412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43000" y="5334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Other Tips</a:t>
            </a:r>
            <a:endParaRPr lang="en-US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1541491"/>
            <a:ext cx="6858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3200" b="1" dirty="0" smtClean="0"/>
              <a:t>Proofread:  Check your resume at least twice yourself.  Have two other people check it for accuracy and correct grammar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3200" b="1" dirty="0" smtClean="0"/>
              <a:t>Use nice, white, or cream colored paper.  Don’t use paper with designs or artwork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3200" b="1" dirty="0" smtClean="0"/>
              <a:t>Use 11-12 point font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3200" b="1" dirty="0" smtClean="0"/>
              <a:t>Avoid using script, fancy, or unusual font</a:t>
            </a:r>
          </a:p>
          <a:p>
            <a:pPr marL="285750" indent="-285750">
              <a:buFont typeface="Arial" pitchFamily="34" charset="0"/>
              <a:buChar char="•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97369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43000" y="533400"/>
            <a:ext cx="7543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Associated Documents for this workshop</a:t>
            </a:r>
            <a:endParaRPr lang="en-US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485900" y="3581400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hlinkClick r:id="rId3"/>
              </a:rPr>
              <a:t>Sample Resume </a:t>
            </a:r>
            <a:endParaRPr lang="en-US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Skills Worksheet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hlinkClick r:id="rId4"/>
              </a:rPr>
              <a:t>List of Keywords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70611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43000" y="609600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WHY DO I NEED A RESUME?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286000"/>
            <a:ext cx="3171825" cy="33337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86300" y="1524000"/>
            <a:ext cx="41529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Preparing a resume shows employers that you’ve invested time putting it together (this shows them you’ll be a good worker!)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A resume is a great way to show off your knowledge, education, experience, and talents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Most employers will require you to have a resume in order to be considered for the job.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374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43000" y="609600"/>
            <a:ext cx="7086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WHAT IF I DON’T HAVE ANY WORK EXPERIENCE?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828800"/>
            <a:ext cx="2381250" cy="43529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4267200" y="1905000"/>
            <a:ext cx="449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Don’t get discouraged!  Experience doesn’t only have to come from work.  Employers look for skills and abilities in addition to experience when hiring.  These skills and abilities can also come from……</a:t>
            </a:r>
            <a:endParaRPr lang="en-US" dirty="0"/>
          </a:p>
        </p:txBody>
      </p:sp>
      <p:sp>
        <p:nvSpPr>
          <p:cNvPr id="8" name="Explosion 2 7"/>
          <p:cNvSpPr/>
          <p:nvPr/>
        </p:nvSpPr>
        <p:spPr>
          <a:xfrm>
            <a:off x="3505200" y="4707888"/>
            <a:ext cx="2133600" cy="19050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xplosion 1 8"/>
          <p:cNvSpPr/>
          <p:nvPr/>
        </p:nvSpPr>
        <p:spPr>
          <a:xfrm>
            <a:off x="6848775" y="3352800"/>
            <a:ext cx="1685625" cy="183005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xplosion 2 9"/>
          <p:cNvSpPr/>
          <p:nvPr/>
        </p:nvSpPr>
        <p:spPr>
          <a:xfrm>
            <a:off x="5257800" y="4953000"/>
            <a:ext cx="1981200" cy="17526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19515115">
            <a:off x="3798395" y="5533515"/>
            <a:ext cx="1547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Volunteering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010400" y="3820596"/>
            <a:ext cx="137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Extra-Curricular Activities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 rot="19194714">
            <a:off x="5501338" y="5716686"/>
            <a:ext cx="13819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Responsibilities/</a:t>
            </a:r>
          </a:p>
          <a:p>
            <a:pPr algn="ctr"/>
            <a:r>
              <a:rPr lang="en-US" sz="1100" dirty="0" smtClean="0"/>
              <a:t>Chores at home</a:t>
            </a:r>
            <a:endParaRPr lang="en-US" sz="1100" dirty="0"/>
          </a:p>
        </p:txBody>
      </p:sp>
      <p:sp>
        <p:nvSpPr>
          <p:cNvPr id="15" name="Explosion 1 14"/>
          <p:cNvSpPr/>
          <p:nvPr/>
        </p:nvSpPr>
        <p:spPr>
          <a:xfrm>
            <a:off x="7239000" y="4993638"/>
            <a:ext cx="1752600" cy="13335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665204" y="5378443"/>
            <a:ext cx="1173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Church</a:t>
            </a:r>
            <a:endParaRPr lang="en-US" dirty="0"/>
          </a:p>
        </p:txBody>
      </p:sp>
      <p:sp>
        <p:nvSpPr>
          <p:cNvPr id="17" name="Explosion 1 16"/>
          <p:cNvSpPr/>
          <p:nvPr/>
        </p:nvSpPr>
        <p:spPr>
          <a:xfrm>
            <a:off x="4495800" y="3429000"/>
            <a:ext cx="2209800" cy="169651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876800" y="4005262"/>
            <a:ext cx="1315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946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7" y="-149186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43000" y="609600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OKAY, SO WHAT ARE MY SKILLS?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1360714"/>
            <a:ext cx="3581400" cy="203132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“Job – Specific” Skills</a:t>
            </a:r>
          </a:p>
          <a:p>
            <a:pPr algn="ctr"/>
            <a:r>
              <a:rPr lang="en-US" dirty="0" smtClean="0"/>
              <a:t>These are things that are specific to the type of job you are applying for.  For example, typing, using a computer, operating any kind of equipment, like a cash register. 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0" y="1371600"/>
            <a:ext cx="2971800" cy="381642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“Good Worker” Skills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These are traits that make you an attractive employee.  </a:t>
            </a:r>
            <a:endParaRPr lang="en-US" sz="1600" dirty="0">
              <a:solidFill>
                <a:schemeClr val="tx1"/>
              </a:solidFill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Hard worker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Punctual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Leader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Gets along great with others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Ability to follow directions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Honest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en-US" sz="1600" b="1" dirty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These are all good examples of 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“good worker” skills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43000" y="4434399"/>
            <a:ext cx="2743200" cy="184665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“Transferable” Skills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These are skills that can make you successful in many different types of careers.  For example, good communication skills and organizational skills.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2" name="Left-Right Arrow 21"/>
          <p:cNvSpPr/>
          <p:nvPr/>
        </p:nvSpPr>
        <p:spPr>
          <a:xfrm>
            <a:off x="4572000" y="2286000"/>
            <a:ext cx="1028700" cy="533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Bent Arrow 2"/>
          <p:cNvSpPr/>
          <p:nvPr/>
        </p:nvSpPr>
        <p:spPr>
          <a:xfrm rot="10800000">
            <a:off x="4876800" y="5486400"/>
            <a:ext cx="1524000" cy="7620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Up-Down Arrow 4"/>
          <p:cNvSpPr/>
          <p:nvPr/>
        </p:nvSpPr>
        <p:spPr>
          <a:xfrm>
            <a:off x="2286000" y="3581400"/>
            <a:ext cx="685800" cy="85299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38600" y="4026932"/>
            <a:ext cx="1447800" cy="73866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Skills can fit into all three categories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5595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5334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Putting your Resume Together-Parts of the Resume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4191000"/>
            <a:ext cx="1786753" cy="21470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36914" y="1981199"/>
            <a:ext cx="5105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Contact Information-Right at the top of your resume.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pPr algn="ctr"/>
            <a:r>
              <a:rPr lang="en-US" sz="2000" dirty="0" smtClean="0"/>
              <a:t>Suzanna Banana</a:t>
            </a:r>
          </a:p>
          <a:p>
            <a:pPr algn="ctr"/>
            <a:r>
              <a:rPr lang="en-US" sz="2000" dirty="0" smtClean="0"/>
              <a:t>123 Success Road</a:t>
            </a:r>
          </a:p>
          <a:p>
            <a:pPr algn="ctr"/>
            <a:r>
              <a:rPr lang="en-US" sz="2000" dirty="0" smtClean="0"/>
              <a:t>Your Town, NM  88345</a:t>
            </a:r>
          </a:p>
          <a:p>
            <a:pPr algn="ctr"/>
            <a:r>
              <a:rPr lang="en-US" sz="2000" dirty="0" smtClean="0"/>
              <a:t>575-555-5455</a:t>
            </a:r>
          </a:p>
          <a:p>
            <a:pPr algn="ctr"/>
            <a:r>
              <a:rPr lang="en-US" sz="2000" dirty="0" smtClean="0"/>
              <a:t>suzannabanana@yahoo.com</a:t>
            </a:r>
          </a:p>
          <a:p>
            <a:endParaRPr lang="en-US" sz="2000" dirty="0"/>
          </a:p>
        </p:txBody>
      </p:sp>
      <p:sp>
        <p:nvSpPr>
          <p:cNvPr id="8" name="Oval Callout 7"/>
          <p:cNvSpPr/>
          <p:nvPr/>
        </p:nvSpPr>
        <p:spPr>
          <a:xfrm>
            <a:off x="3216729" y="3276600"/>
            <a:ext cx="1752600" cy="12954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ular Callout 8"/>
          <p:cNvSpPr/>
          <p:nvPr/>
        </p:nvSpPr>
        <p:spPr>
          <a:xfrm>
            <a:off x="1066800" y="4335690"/>
            <a:ext cx="1371600" cy="15240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445329" y="3531397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Use your mailing address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04900" y="4454727"/>
            <a:ext cx="1295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dirty="0" smtClean="0"/>
              <a:t>Don’t use a silly email address.  Try to use your name, it looks more professional, and it’s easier to remember.</a:t>
            </a:r>
            <a:endParaRPr lang="en-US" sz="1100" dirty="0"/>
          </a:p>
        </p:txBody>
      </p:sp>
      <p:sp>
        <p:nvSpPr>
          <p:cNvPr id="12" name="Left-Up Arrow 11"/>
          <p:cNvSpPr/>
          <p:nvPr/>
        </p:nvSpPr>
        <p:spPr>
          <a:xfrm>
            <a:off x="5486400" y="3733800"/>
            <a:ext cx="1055914" cy="243069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486400" y="2595807"/>
            <a:ext cx="20574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Make sure you give a good phone number, where you can be reached. DO NOT use a cell phone that’s only good for texting!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452951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66800" y="685800"/>
            <a:ext cx="762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Next:  A Summary of Your Accomplishments….DESCRIBE YOURSELF!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2819400"/>
            <a:ext cx="5791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Summary of Skills and </a:t>
            </a:r>
            <a:r>
              <a:rPr lang="en-US" b="1" dirty="0" smtClean="0"/>
              <a:t>Abilities:</a:t>
            </a:r>
          </a:p>
          <a:p>
            <a:endParaRPr lang="en-US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Skilled at using Microsoft Word, PowerPoint, and Outlook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Outgoing, helpful personality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Punctual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Responsible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Leader</a:t>
            </a:r>
          </a:p>
        </p:txBody>
      </p:sp>
    </p:spTree>
    <p:extLst>
      <p:ext uri="{BB962C8B-B14F-4D97-AF65-F5344CB8AC3E}">
        <p14:creationId xmlns:p14="http://schemas.microsoft.com/office/powerpoint/2010/main" val="3066720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828800" y="838200"/>
            <a:ext cx="670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Next:  Education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81200" y="2209800"/>
            <a:ext cx="5943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Education</a:t>
            </a:r>
          </a:p>
          <a:p>
            <a:endParaRPr lang="en-US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Ruidoso High School, Ruidoso New Mexico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3.6 GPA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Expected Date of Graduation:  May, 2012</a:t>
            </a:r>
          </a:p>
        </p:txBody>
      </p:sp>
    </p:spTree>
    <p:extLst>
      <p:ext uri="{BB962C8B-B14F-4D97-AF65-F5344CB8AC3E}">
        <p14:creationId xmlns:p14="http://schemas.microsoft.com/office/powerpoint/2010/main" val="816993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95400" y="60960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Next:  Your Experience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16764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47800" y="1676400"/>
            <a:ext cx="7162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Experience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u="sng" dirty="0"/>
              <a:t>Fashion Club Secretary	</a:t>
            </a:r>
            <a:r>
              <a:rPr lang="en-US" b="1" u="sng" dirty="0" smtClean="0"/>
              <a:t>     November</a:t>
            </a:r>
            <a:r>
              <a:rPr lang="en-US" b="1" u="sng" dirty="0"/>
              <a:t>, 2010 to present</a:t>
            </a:r>
            <a:endParaRPr lang="en-US" dirty="0"/>
          </a:p>
          <a:p>
            <a:pPr lvl="0"/>
            <a:r>
              <a:rPr lang="en-US" dirty="0"/>
              <a:t>Attended meetings and prepared minutes to be distributed to all members</a:t>
            </a:r>
          </a:p>
          <a:p>
            <a:pPr lvl="0"/>
            <a:r>
              <a:rPr lang="en-US" dirty="0"/>
              <a:t>Coordinated a Facebook fan page to share information to club membership and school community</a:t>
            </a:r>
          </a:p>
          <a:p>
            <a:pPr lvl="0"/>
            <a:r>
              <a:rPr lang="en-US" dirty="0"/>
              <a:t>Sold $1,000 in tickets for annual School Fashion Show</a:t>
            </a:r>
          </a:p>
          <a:p>
            <a:r>
              <a:rPr lang="en-US" dirty="0"/>
              <a:t> </a:t>
            </a:r>
          </a:p>
          <a:p>
            <a:r>
              <a:rPr lang="en-US" b="1" u="sng" dirty="0"/>
              <a:t>Ruidoso High School, Peer Tutor	</a:t>
            </a:r>
            <a:r>
              <a:rPr lang="en-US" b="1" u="sng" dirty="0" smtClean="0"/>
              <a:t>  August</a:t>
            </a:r>
            <a:r>
              <a:rPr lang="en-US" b="1" u="sng" dirty="0"/>
              <a:t>, 2011 to present</a:t>
            </a:r>
            <a:endParaRPr lang="en-US" dirty="0"/>
          </a:p>
          <a:p>
            <a:pPr lvl="0"/>
            <a:r>
              <a:rPr lang="en-US" dirty="0"/>
              <a:t>Tutored math students in Algebra I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Volunteer and Community Experience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pPr lvl="0"/>
            <a:r>
              <a:rPr lang="en-US" b="1" dirty="0"/>
              <a:t>Ruidoso Community Youth Warehouse</a:t>
            </a:r>
            <a:endParaRPr lang="en-US" dirty="0"/>
          </a:p>
          <a:p>
            <a:pPr lvl="0"/>
            <a:r>
              <a:rPr lang="en-US" b="1" dirty="0"/>
              <a:t>Ruidoso Church Youth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157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43000" y="533400"/>
            <a:ext cx="754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Finally-HONORS OR AWARDS</a:t>
            </a:r>
            <a:endParaRPr lang="en-US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2472392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Honors and </a:t>
            </a:r>
            <a:r>
              <a:rPr lang="en-US" b="1" dirty="0" smtClean="0"/>
              <a:t>Awards</a:t>
            </a:r>
          </a:p>
          <a:p>
            <a:endParaRPr lang="en-US" dirty="0"/>
          </a:p>
          <a:p>
            <a:pPr lvl="0"/>
            <a:r>
              <a:rPr lang="en-US" b="1" dirty="0"/>
              <a:t>A/B Honor Roll, Freshman, Sophomore, and Junior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214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Segoe UI Symbol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596</Words>
  <Application>Microsoft Office PowerPoint</Application>
  <PresentationFormat>On-screen Show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Weber, Rachel</dc:creator>
  <cp:lastModifiedBy>Weber, Rachel</cp:lastModifiedBy>
  <cp:revision>13</cp:revision>
  <dcterms:created xsi:type="dcterms:W3CDTF">2011-10-05T16:20:20Z</dcterms:created>
  <dcterms:modified xsi:type="dcterms:W3CDTF">2011-10-05T19:48:28Z</dcterms:modified>
</cp:coreProperties>
</file>